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62" r:id="rId3"/>
    <p:sldId id="256" r:id="rId4"/>
    <p:sldId id="258" r:id="rId5"/>
    <p:sldId id="259" r:id="rId6"/>
    <p:sldId id="257" r:id="rId7"/>
    <p:sldId id="261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588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481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2429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9484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5226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782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6221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090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25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47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29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14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254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5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56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19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6AD57-979D-452D-9BB4-DDDF64675934}" type="datetimeFigureOut">
              <a:rPr lang="it-IT" smtClean="0"/>
              <a:t>15/06/2017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2EBDC-7893-4CE2-AA46-5896545284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081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23320" y="1074543"/>
            <a:ext cx="10353761" cy="1326321"/>
          </a:xfrm>
        </p:spPr>
        <p:txBody>
          <a:bodyPr>
            <a:normAutofit/>
          </a:bodyPr>
          <a:lstStyle/>
          <a:p>
            <a:r>
              <a:rPr lang="it-IT" sz="6600" dirty="0" smtClean="0"/>
              <a:t>SMART MEASURE</a:t>
            </a:r>
            <a:endParaRPr lang="it-IT" sz="6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23320" y="2706228"/>
            <a:ext cx="10840055" cy="3695136"/>
          </a:xfrm>
        </p:spPr>
        <p:txBody>
          <a:bodyPr/>
          <a:lstStyle/>
          <a:p>
            <a:r>
              <a:rPr lang="it-IT" dirty="0"/>
              <a:t>Stefano Miele</a:t>
            </a:r>
          </a:p>
          <a:p>
            <a:r>
              <a:rPr lang="it-IT" dirty="0" smtClean="0"/>
              <a:t>Ismail </a:t>
            </a:r>
            <a:r>
              <a:rPr lang="it-IT" dirty="0" smtClean="0"/>
              <a:t>Djebali							5^AINF </a:t>
            </a:r>
          </a:p>
          <a:p>
            <a:r>
              <a:rPr lang="it-IT" dirty="0" smtClean="0"/>
              <a:t>Michela Parlati</a:t>
            </a:r>
          </a:p>
          <a:p>
            <a:r>
              <a:rPr lang="it-IT" dirty="0" smtClean="0"/>
              <a:t>Mattia Franco</a:t>
            </a:r>
          </a:p>
          <a:p>
            <a:r>
              <a:rPr lang="it-IT" dirty="0" smtClean="0"/>
              <a:t>Samuele </a:t>
            </a:r>
            <a:r>
              <a:rPr lang="it-IT" dirty="0" smtClean="0"/>
              <a:t>Fenu</a:t>
            </a:r>
          </a:p>
          <a:p>
            <a:r>
              <a:rPr lang="it-IT" dirty="0" smtClean="0"/>
              <a:t>Matteo Vernocchi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42" y="2706228"/>
            <a:ext cx="2944415" cy="285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0073" y="256366"/>
            <a:ext cx="10353761" cy="967435"/>
          </a:xfrm>
        </p:spPr>
        <p:txBody>
          <a:bodyPr/>
          <a:lstStyle/>
          <a:p>
            <a:r>
              <a:rPr lang="it-IT" dirty="0" smtClean="0"/>
              <a:t>SITO WEB 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3" y="2137161"/>
            <a:ext cx="11269350" cy="297644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795" y="325502"/>
            <a:ext cx="1148358" cy="111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62657" y="214685"/>
            <a:ext cx="6896724" cy="659959"/>
          </a:xfrm>
        </p:spPr>
        <p:txBody>
          <a:bodyPr>
            <a:normAutofit/>
          </a:bodyPr>
          <a:lstStyle/>
          <a:p>
            <a:r>
              <a:rPr lang="it-IT" sz="3600" dirty="0" smtClean="0"/>
              <a:t>Login - Registrazione</a:t>
            </a:r>
            <a:endParaRPr lang="it-IT" sz="3600" dirty="0"/>
          </a:p>
        </p:txBody>
      </p:sp>
      <p:pic>
        <p:nvPicPr>
          <p:cNvPr id="10" name="3D44C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927" y="1309159"/>
            <a:ext cx="7729606" cy="375610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30" y="3043188"/>
            <a:ext cx="3419060" cy="202207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90" y="1309159"/>
            <a:ext cx="3419060" cy="1116893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8328330" y="939827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Login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328330" y="2590886"/>
            <a:ext cx="162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Registrazione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7" y="5563130"/>
            <a:ext cx="11551024" cy="5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5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1135" y="331767"/>
            <a:ext cx="10353761" cy="1326321"/>
          </a:xfrm>
        </p:spPr>
        <p:txBody>
          <a:bodyPr/>
          <a:lstStyle/>
          <a:p>
            <a:r>
              <a:rPr lang="it-IT" dirty="0" smtClean="0"/>
              <a:t>Database SM – tabella utenti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6" y="1935921"/>
            <a:ext cx="2866413" cy="1236649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04" y="2917133"/>
            <a:ext cx="5315692" cy="1962424"/>
          </a:xfrm>
          <a:prstGeom prst="rect">
            <a:avLst/>
          </a:prstGeom>
        </p:spPr>
      </p:pic>
      <p:sp>
        <p:nvSpPr>
          <p:cNvPr id="6" name="Freccia a destra 5"/>
          <p:cNvSpPr/>
          <p:nvPr/>
        </p:nvSpPr>
        <p:spPr>
          <a:xfrm>
            <a:off x="3812605" y="2845570"/>
            <a:ext cx="1705600" cy="25543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49" y="5475971"/>
            <a:ext cx="9442350" cy="769596"/>
          </a:xfrm>
          <a:prstGeom prst="rect">
            <a:avLst/>
          </a:prstGeom>
        </p:spPr>
      </p:pic>
      <p:pic>
        <p:nvPicPr>
          <p:cNvPr id="8" name="Immagin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996" y="1883027"/>
            <a:ext cx="148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1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4270" y="152585"/>
            <a:ext cx="10353761" cy="1058178"/>
          </a:xfrm>
        </p:spPr>
        <p:txBody>
          <a:bodyPr/>
          <a:lstStyle/>
          <a:p>
            <a:r>
              <a:rPr lang="it-IT" dirty="0" smtClean="0"/>
              <a:t>Modifica Account</a:t>
            </a:r>
            <a:endParaRPr lang="it-IT" dirty="0"/>
          </a:p>
        </p:txBody>
      </p:sp>
      <p:pic>
        <p:nvPicPr>
          <p:cNvPr id="4" name="BC8943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841" y="1111268"/>
            <a:ext cx="7830063" cy="380492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53" y="2813702"/>
            <a:ext cx="3059503" cy="25784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56" y="814117"/>
            <a:ext cx="1734698" cy="173469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67" y="5392201"/>
            <a:ext cx="5896798" cy="43821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67" y="6106371"/>
            <a:ext cx="5620534" cy="400106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338841" y="54610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Nome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338841" y="6137145"/>
            <a:ext cx="1270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Username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549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0742" y="177828"/>
            <a:ext cx="10353761" cy="866674"/>
          </a:xfrm>
        </p:spPr>
        <p:txBody>
          <a:bodyPr/>
          <a:lstStyle/>
          <a:p>
            <a:r>
              <a:rPr lang="it-IT" dirty="0" smtClean="0"/>
              <a:t>Galleria – aggiunta immagini</a:t>
            </a:r>
            <a:endParaRPr lang="it-IT" dirty="0"/>
          </a:p>
        </p:txBody>
      </p:sp>
      <p:pic>
        <p:nvPicPr>
          <p:cNvPr id="5" name="5C0EF2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921" y="1247674"/>
            <a:ext cx="7752523" cy="37672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262" y="1491558"/>
            <a:ext cx="3093416" cy="134257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31" y="3281188"/>
            <a:ext cx="252447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3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2720" y="131295"/>
            <a:ext cx="10353761" cy="916837"/>
          </a:xfrm>
        </p:spPr>
        <p:txBody>
          <a:bodyPr/>
          <a:lstStyle/>
          <a:p>
            <a:r>
              <a:rPr lang="it-IT" dirty="0" smtClean="0"/>
              <a:t>Inserimento dati</a:t>
            </a:r>
            <a:endParaRPr lang="it-IT" dirty="0"/>
          </a:p>
        </p:txBody>
      </p:sp>
      <p:pic>
        <p:nvPicPr>
          <p:cNvPr id="4" name="E185D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796" y="994180"/>
            <a:ext cx="7605712" cy="3695700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432" y="994180"/>
            <a:ext cx="3418300" cy="239791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78" y="5133911"/>
            <a:ext cx="10156203" cy="71879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78" y="6115569"/>
            <a:ext cx="9364382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4" y="224488"/>
            <a:ext cx="10353761" cy="1326321"/>
          </a:xfrm>
        </p:spPr>
        <p:txBody>
          <a:bodyPr/>
          <a:lstStyle/>
          <a:p>
            <a:r>
              <a:rPr lang="it-IT" dirty="0" smtClean="0"/>
              <a:t>Database </a:t>
            </a:r>
            <a:r>
              <a:rPr lang="it-IT" dirty="0" err="1" smtClean="0"/>
              <a:t>sm</a:t>
            </a:r>
            <a:r>
              <a:rPr lang="it-IT" dirty="0" smtClean="0"/>
              <a:t> – tabella misurazioni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4" y="1342151"/>
            <a:ext cx="2191056" cy="943107"/>
          </a:xfrm>
          <a:prstGeom prst="rect">
            <a:avLst/>
          </a:prstGeom>
        </p:spPr>
      </p:pic>
      <p:sp>
        <p:nvSpPr>
          <p:cNvPr id="5" name="Freccia a destra 4"/>
          <p:cNvSpPr/>
          <p:nvPr/>
        </p:nvSpPr>
        <p:spPr>
          <a:xfrm>
            <a:off x="3375283" y="1770218"/>
            <a:ext cx="2562058" cy="25543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8" y="5151596"/>
            <a:ext cx="7201905" cy="64779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96" y="1694348"/>
            <a:ext cx="5268060" cy="23530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807" y="3085128"/>
            <a:ext cx="1438476" cy="314369"/>
          </a:xfrm>
          <a:prstGeom prst="rect">
            <a:avLst/>
          </a:prstGeom>
        </p:spPr>
      </p:pic>
      <p:sp>
        <p:nvSpPr>
          <p:cNvPr id="9" name="Freccia a destra 8"/>
          <p:cNvSpPr/>
          <p:nvPr/>
        </p:nvSpPr>
        <p:spPr>
          <a:xfrm rot="10800000">
            <a:off x="5321921" y="3740685"/>
            <a:ext cx="923111" cy="30666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0" y="3698178"/>
            <a:ext cx="4782217" cy="428685"/>
          </a:xfrm>
          <a:prstGeom prst="rect">
            <a:avLst/>
          </a:prstGeom>
        </p:spPr>
      </p:pic>
      <p:pic>
        <p:nvPicPr>
          <p:cNvPr id="11" name="Immagine 1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56" y="4227998"/>
            <a:ext cx="148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TM04033921[[fn=Damascato]]</Template>
  <TotalTime>238</TotalTime>
  <Words>33</Words>
  <Application>Microsoft Office PowerPoint</Application>
  <PresentationFormat>Widescreen</PresentationFormat>
  <Paragraphs>18</Paragraphs>
  <Slides>8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Bookman Old Style</vt:lpstr>
      <vt:lpstr>Rockwell</vt:lpstr>
      <vt:lpstr>Damask</vt:lpstr>
      <vt:lpstr>SMART MEASURE</vt:lpstr>
      <vt:lpstr>SITO WEB </vt:lpstr>
      <vt:lpstr>Login - Registrazione</vt:lpstr>
      <vt:lpstr>Database SM – tabella utenti</vt:lpstr>
      <vt:lpstr>Modifica Account</vt:lpstr>
      <vt:lpstr>Galleria – aggiunta immagini</vt:lpstr>
      <vt:lpstr>Inserimento dati</vt:lpstr>
      <vt:lpstr>Database sm – tabella misurazioni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</dc:creator>
  <cp:lastModifiedBy>Ste</cp:lastModifiedBy>
  <cp:revision>20</cp:revision>
  <dcterms:created xsi:type="dcterms:W3CDTF">2017-06-07T15:31:01Z</dcterms:created>
  <dcterms:modified xsi:type="dcterms:W3CDTF">2017-06-15T10:44:53Z</dcterms:modified>
</cp:coreProperties>
</file>